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1.png"/><Relationship Id="rId18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5" Type="http://schemas.openxmlformats.org/officeDocument/2006/relationships/image" Target="../media/image89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87.png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9.png"/><Relationship Id="rId7" Type="http://schemas.openxmlformats.org/officeDocument/2006/relationships/image" Target="../media/image22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169.png"/><Relationship Id="rId5" Type="http://schemas.openxmlformats.org/officeDocument/2006/relationships/image" Target="../media/image227.png"/><Relationship Id="rId10" Type="http://schemas.openxmlformats.org/officeDocument/2006/relationships/image" Target="../media/image171.png"/><Relationship Id="rId4" Type="http://schemas.openxmlformats.org/officeDocument/2006/relationships/image" Target="../media/image240.png"/><Relationship Id="rId9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55" y="2279570"/>
            <a:ext cx="3425669" cy="228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>
            <a:extLst>
              <a:ext uri="{FF2B5EF4-FFF2-40B4-BE49-F238E27FC236}">
                <a16:creationId xmlns:a16="http://schemas.microsoft.com/office/drawing/2014/main" id="{2EC8F9D6-9D30-42F9-16AC-632782BA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56" y="220445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DC40D66-307C-27A7-BD2E-E57BB6AE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4" y="2211523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1C96957-3EFD-73E1-2CAE-CD9C93AB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" y="220445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7B8368-12C8-B78E-54DB-71ED0754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64" y="3655044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F922BCA-4A7C-79FB-B4D7-04B71383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365504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8E5AD3D-0E00-5040-19C5-A5A9724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9" y="3664192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66130" y="51023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372648" y="5102386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79166" y="51023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373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373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DAD1F5-66E7-901A-280D-FD0CC5B107EA}"/>
              </a:ext>
            </a:extLst>
          </p:cNvPr>
          <p:cNvSpPr/>
          <p:nvPr/>
        </p:nvSpPr>
        <p:spPr>
          <a:xfrm>
            <a:off x="1536354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b1C_30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36354" y="236079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777318" y="3070667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77318" y="63324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-41772" y="726141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37037" y="2355710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2986668" y="4392705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2973220" y="4026261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EC7CD-92F7-C63C-48C9-E4B597699CAF}"/>
              </a:ext>
            </a:extLst>
          </p:cNvPr>
          <p:cNvSpPr/>
          <p:nvPr/>
        </p:nvSpPr>
        <p:spPr>
          <a:xfrm>
            <a:off x="5237038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b1D_30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DC87B7-6F50-45B3-848F-C3401E9BEABC}"/>
              </a:ext>
            </a:extLst>
          </p:cNvPr>
          <p:cNvSpPr/>
          <p:nvPr/>
        </p:nvSpPr>
        <p:spPr>
          <a:xfrm>
            <a:off x="8943954" y="37986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b1E_30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13563" y="56836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13563" y="59704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2986668" y="2758729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2977702" y="2302639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30520" y="2355710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12446</TotalTime>
  <Words>901</Words>
  <Application>Microsoft Office PowerPoint</Application>
  <PresentationFormat>Widescreen</PresentationFormat>
  <Paragraphs>287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136</cp:revision>
  <dcterms:created xsi:type="dcterms:W3CDTF">2022-07-26T19:04:22Z</dcterms:created>
  <dcterms:modified xsi:type="dcterms:W3CDTF">2023-04-04T21:39:56Z</dcterms:modified>
</cp:coreProperties>
</file>